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1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4" r:id="rId14"/>
    <p:sldId id="283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89" autoAdjust="0"/>
    <p:restoredTop sz="95274" autoAdjust="0"/>
  </p:normalViewPr>
  <p:slideViewPr>
    <p:cSldViewPr>
      <p:cViewPr varScale="1">
        <p:scale>
          <a:sx n="72" d="100"/>
          <a:sy n="72" d="100"/>
        </p:scale>
        <p:origin x="216" y="7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7/6/16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7/6/16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7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7/6/16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7/6/16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nc.cdc.gov/trave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tep.state.gov/step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Health &amp; Safety Abroad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2016 Whitaker Pre-Departure Orientation 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1905001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QUESTIONS?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55687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220980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Paul J. Geis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6412" y="2895600"/>
            <a:ext cx="58674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 smtClean="0"/>
              <a:t>International Educator</a:t>
            </a:r>
          </a:p>
          <a:p>
            <a:pPr algn="ctr"/>
            <a:r>
              <a:rPr lang="en-US" sz="4000" b="1" dirty="0" smtClean="0"/>
              <a:t>pgeis1@kent.edu</a:t>
            </a:r>
          </a:p>
        </p:txBody>
      </p:sp>
    </p:spTree>
    <p:extLst>
      <p:ext uri="{BB962C8B-B14F-4D97-AF65-F5344CB8AC3E}">
        <p14:creationId xmlns:p14="http://schemas.microsoft.com/office/powerpoint/2010/main" val="138281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Healthy Start – Before you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Pre-departure health check</a:t>
            </a:r>
          </a:p>
          <a:p>
            <a:r>
              <a:rPr lang="en-US" dirty="0" smtClean="0"/>
              <a:t>Immunizations and Prophylaxis</a:t>
            </a:r>
            <a:endParaRPr lang="en-US" dirty="0"/>
          </a:p>
          <a:p>
            <a:r>
              <a:rPr lang="en-US" dirty="0" smtClean="0"/>
              <a:t>CDC Travelers’ Health -</a:t>
            </a:r>
          </a:p>
          <a:p>
            <a:r>
              <a:rPr lang="en-US" dirty="0" smtClean="0"/>
              <a:t>Medications</a:t>
            </a:r>
            <a:endParaRPr lang="en-US" dirty="0" smtClean="0"/>
          </a:p>
          <a:p>
            <a:r>
              <a:rPr lang="en-US" dirty="0" smtClean="0"/>
              <a:t>In-country Support</a:t>
            </a:r>
          </a:p>
          <a:p>
            <a:r>
              <a:rPr lang="en-US" dirty="0" smtClean="0"/>
              <a:t>Special Needs – Plan Ahead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3812" y="2895600"/>
            <a:ext cx="55626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alpha val="0"/>
                  </a:schemeClr>
                </a:solidFill>
                <a:hlinkClick r:id="rId3"/>
              </a:rPr>
              <a:t>http://wwwnc.cdc.gov/travel/</a:t>
            </a:r>
            <a:r>
              <a:rPr lang="en-US" sz="2400" dirty="0">
                <a:solidFill>
                  <a:schemeClr val="tx2">
                    <a:alpha val="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 Your Health Abroad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Adapt to local schedule</a:t>
            </a:r>
          </a:p>
          <a:p>
            <a:r>
              <a:rPr lang="en-US" dirty="0" smtClean="0"/>
              <a:t>Time for adjustment</a:t>
            </a:r>
          </a:p>
          <a:p>
            <a:r>
              <a:rPr lang="en-US" dirty="0" smtClean="0"/>
              <a:t>Rest and sleep</a:t>
            </a:r>
          </a:p>
          <a:p>
            <a:r>
              <a:rPr lang="en-US" dirty="0" smtClean="0"/>
              <a:t>Hydrate</a:t>
            </a:r>
          </a:p>
          <a:p>
            <a:r>
              <a:rPr lang="en-US" dirty="0" smtClean="0"/>
              <a:t>Eat local foods</a:t>
            </a:r>
          </a:p>
          <a:p>
            <a:r>
              <a:rPr lang="en-US" dirty="0" smtClean="0"/>
              <a:t>Stay active and explore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8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Stress is normal and expected</a:t>
            </a:r>
          </a:p>
          <a:p>
            <a:r>
              <a:rPr lang="en-US" dirty="0" smtClean="0"/>
              <a:t>Cultural adjustment and culture shock</a:t>
            </a:r>
          </a:p>
          <a:p>
            <a:r>
              <a:rPr lang="en-US" dirty="0" smtClean="0"/>
              <a:t>Everyone struggles at some point</a:t>
            </a:r>
          </a:p>
          <a:p>
            <a:r>
              <a:rPr lang="en-US" dirty="0" smtClean="0"/>
              <a:t>Stay engaged and connect with local friends and colleagues</a:t>
            </a:r>
          </a:p>
          <a:p>
            <a:r>
              <a:rPr lang="en-US" dirty="0" smtClean="0"/>
              <a:t>Manage contact with home</a:t>
            </a:r>
          </a:p>
          <a:p>
            <a:r>
              <a:rPr lang="en-US" dirty="0" smtClean="0"/>
              <a:t>Reach out if you need services</a:t>
            </a:r>
          </a:p>
        </p:txBody>
      </p:sp>
    </p:spTree>
    <p:extLst>
      <p:ext uri="{BB962C8B-B14F-4D97-AF65-F5344CB8AC3E}">
        <p14:creationId xmlns:p14="http://schemas.microsoft.com/office/powerpoint/2010/main" val="6022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Like a Local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in-country health concerns</a:t>
            </a:r>
          </a:p>
          <a:p>
            <a:r>
              <a:rPr lang="en-US" dirty="0" smtClean="0"/>
              <a:t>Listen to your body and take care of it</a:t>
            </a:r>
          </a:p>
          <a:p>
            <a:r>
              <a:rPr lang="en-US" dirty="0" smtClean="0"/>
              <a:t>Consider the impact of dating and sexual health on your well-being</a:t>
            </a:r>
          </a:p>
        </p:txBody>
      </p:sp>
    </p:spTree>
    <p:extLst>
      <p:ext uri="{BB962C8B-B14F-4D97-AF65-F5344CB8AC3E}">
        <p14:creationId xmlns:p14="http://schemas.microsoft.com/office/powerpoint/2010/main" val="165844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Register with US Department of State STEP:</a:t>
            </a:r>
          </a:p>
          <a:p>
            <a:r>
              <a:rPr lang="en-US" dirty="0" smtClean="0"/>
              <a:t>Maintain </a:t>
            </a:r>
            <a:r>
              <a:rPr lang="en-US" dirty="0" smtClean="0"/>
              <a:t>personal security</a:t>
            </a:r>
          </a:p>
          <a:p>
            <a:r>
              <a:rPr lang="en-US" dirty="0" smtClean="0"/>
              <a:t>Understand cultural differences and observe local norms</a:t>
            </a:r>
          </a:p>
          <a:p>
            <a:r>
              <a:rPr lang="en-US" dirty="0" smtClean="0"/>
              <a:t>Use alcohol and legal drugs responsibly</a:t>
            </a:r>
          </a:p>
          <a:p>
            <a:r>
              <a:rPr lang="en-US" dirty="0" smtClean="0"/>
              <a:t>Pedestrian and motor vehicle safety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2108" y="1860176"/>
            <a:ext cx="4267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>
                <a:hlinkClick r:id="rId2"/>
              </a:rPr>
              <a:t>https://step.state.gov/step/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34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and be aware/prepared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Gender roles may vary across cultures</a:t>
            </a:r>
          </a:p>
          <a:p>
            <a:r>
              <a:rPr lang="en-US" dirty="0" smtClean="0"/>
              <a:t>Dating and relationship violence</a:t>
            </a:r>
          </a:p>
          <a:p>
            <a:r>
              <a:rPr lang="en-US" dirty="0" smtClean="0"/>
              <a:t>Sexual harassment and assault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be aware/prepared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Cultural norms and laws</a:t>
            </a:r>
          </a:p>
          <a:p>
            <a:pPr lvl="1"/>
            <a:r>
              <a:rPr lang="en-US" dirty="0" smtClean="0"/>
              <a:t>LGBTQ</a:t>
            </a:r>
          </a:p>
          <a:p>
            <a:pPr lvl="1"/>
            <a:r>
              <a:rPr lang="en-US" dirty="0" smtClean="0"/>
              <a:t>Religion</a:t>
            </a:r>
          </a:p>
          <a:p>
            <a:pPr lvl="1"/>
            <a:r>
              <a:rPr lang="en-US" dirty="0" smtClean="0"/>
              <a:t>Ethnicity</a:t>
            </a:r>
          </a:p>
          <a:p>
            <a:pPr lvl="1"/>
            <a:r>
              <a:rPr lang="en-US" dirty="0" smtClean="0"/>
              <a:t>Disabilities</a:t>
            </a:r>
          </a:p>
          <a:p>
            <a:r>
              <a:rPr lang="en-US" dirty="0" smtClean="0"/>
              <a:t>Where will it matter?</a:t>
            </a:r>
          </a:p>
          <a:p>
            <a:pPr lvl="1"/>
            <a:r>
              <a:rPr lang="en-US" dirty="0" smtClean="0"/>
              <a:t>Lab/workplace</a:t>
            </a:r>
          </a:p>
          <a:p>
            <a:pPr lvl="1"/>
            <a:r>
              <a:rPr lang="en-US" dirty="0" smtClean="0"/>
              <a:t>Housing</a:t>
            </a:r>
          </a:p>
          <a:p>
            <a:pPr lvl="1"/>
            <a:r>
              <a:rPr lang="en-US" dirty="0" smtClean="0"/>
              <a:t>Social circles</a:t>
            </a:r>
          </a:p>
        </p:txBody>
      </p:sp>
    </p:spTree>
    <p:extLst>
      <p:ext uri="{BB962C8B-B14F-4D97-AF65-F5344CB8AC3E}">
        <p14:creationId xmlns:p14="http://schemas.microsoft.com/office/powerpoint/2010/main" val="131073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be aware/prepared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Local, national, and regional political/economic situation</a:t>
            </a:r>
          </a:p>
          <a:p>
            <a:pPr lvl="1"/>
            <a:r>
              <a:rPr lang="en-US" dirty="0" smtClean="0"/>
              <a:t>US Presidential election</a:t>
            </a:r>
          </a:p>
          <a:p>
            <a:r>
              <a:rPr lang="en-US" dirty="0" smtClean="0"/>
              <a:t>Natural Disasters</a:t>
            </a:r>
          </a:p>
        </p:txBody>
      </p:sp>
    </p:spTree>
    <p:extLst>
      <p:ext uri="{BB962C8B-B14F-4D97-AF65-F5344CB8AC3E}">
        <p14:creationId xmlns:p14="http://schemas.microsoft.com/office/powerpoint/2010/main" val="109193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1380989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template - appropriate for students, teachers, or businesses -  features a title slide with a world map in a gray-on-gray color scheme. It's one of a related series of templates, each featuring a different continent.  This template is compatible with PowerPoint 2013 and later, and offers a variety of slide layouts including title slides, bulleted lists, photo with captions, a sample chart, and blank slide, all in a widescreen (16X9) format.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2011-12-19T18:35:00+00:00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TP102804890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725209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65B07B2D-A6E0-4731-BDAB-03884A34CA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FD02E9-C7C1-40D2-954A-0C90F2A32826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</Words>
  <Application>Microsoft Macintosh PowerPoint</Application>
  <PresentationFormat>Custom</PresentationFormat>
  <Paragraphs>58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Arial</vt:lpstr>
      <vt:lpstr>Continental World 16x9</vt:lpstr>
      <vt:lpstr>Health &amp; Safety Abroad</vt:lpstr>
      <vt:lpstr>Healthy Start – Before you Go</vt:lpstr>
      <vt:lpstr>Maintain Your Health Abroad</vt:lpstr>
      <vt:lpstr>Stress Management</vt:lpstr>
      <vt:lpstr>Live Like a Local</vt:lpstr>
      <vt:lpstr>Safety Tips</vt:lpstr>
      <vt:lpstr>Research and be aware/prepared</vt:lpstr>
      <vt:lpstr>Research and be aware/prepared</vt:lpstr>
      <vt:lpstr>Research and be aware/prepared</vt:lpstr>
      <vt:lpstr>QUESTIONS?</vt:lpstr>
      <vt:lpstr>Paul J. Geis 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Geis, Paul</dc:creator>
  <cp:lastModifiedBy/>
  <cp:revision>1</cp:revision>
  <dcterms:created xsi:type="dcterms:W3CDTF">2016-07-06T01:45:54Z</dcterms:created>
  <dcterms:modified xsi:type="dcterms:W3CDTF">2016-07-07T04:04:28Z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